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7" r:id="rId21"/>
    <p:sldId id="278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2" r:id="rId34"/>
    <p:sldId id="293" r:id="rId35"/>
    <p:sldId id="294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-99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florin@example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29200" y="4114800"/>
            <a:ext cx="377353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0070C0"/>
                </a:solidFill>
              </a:rPr>
              <a:t>KING PIM Project</a:t>
            </a:r>
          </a:p>
          <a:p>
            <a:r>
              <a:rPr lang="en-US" sz="2800" i="1" dirty="0" smtClean="0">
                <a:solidFill>
                  <a:srgbClr val="0070C0"/>
                </a:solidFill>
              </a:rPr>
              <a:t>Florin Dascalu</a:t>
            </a:r>
          </a:p>
        </p:txBody>
      </p:sp>
    </p:spTree>
    <p:extLst>
      <p:ext uri="{BB962C8B-B14F-4D97-AF65-F5344CB8AC3E}">
        <p14:creationId xmlns:p14="http://schemas.microsoft.com/office/powerpoint/2010/main" val="3105504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7" y="1333500"/>
            <a:ext cx="8873066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0241" y="457200"/>
            <a:ext cx="5644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Confirm New Subcategory - Sub1Cat1</a:t>
            </a:r>
          </a:p>
        </p:txBody>
      </p:sp>
    </p:spTree>
    <p:extLst>
      <p:ext uri="{BB962C8B-B14F-4D97-AF65-F5344CB8AC3E}">
        <p14:creationId xmlns:p14="http://schemas.microsoft.com/office/powerpoint/2010/main" val="35939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03839"/>
            <a:ext cx="8873066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8715694">
            <a:off x="8640830" y="3745457"/>
            <a:ext cx="231591" cy="6096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/>
          <p:cNvSpPr/>
          <p:nvPr/>
        </p:nvSpPr>
        <p:spPr>
          <a:xfrm rot="8715694">
            <a:off x="1677046" y="3810000"/>
            <a:ext cx="231591" cy="6096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0241" y="457200"/>
            <a:ext cx="61709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List all Sub</a:t>
            </a:r>
            <a:r>
              <a:rPr lang="en-US" sz="2800" dirty="0">
                <a:solidFill>
                  <a:srgbClr val="0070C0"/>
                </a:solidFill>
              </a:rPr>
              <a:t>c</a:t>
            </a:r>
            <a:r>
              <a:rPr lang="en-US" sz="2800" dirty="0" smtClean="0">
                <a:solidFill>
                  <a:srgbClr val="0070C0"/>
                </a:solidFill>
              </a:rPr>
              <a:t>ategories in Category Cat1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Click to create a new Subcategory in Cat1</a:t>
            </a:r>
          </a:p>
        </p:txBody>
      </p:sp>
    </p:spTree>
    <p:extLst>
      <p:ext uri="{BB962C8B-B14F-4D97-AF65-F5344CB8AC3E}">
        <p14:creationId xmlns:p14="http://schemas.microsoft.com/office/powerpoint/2010/main" val="35939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8263466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0241" y="457200"/>
            <a:ext cx="5644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Confirm New Subcategory - Sub2Cat1</a:t>
            </a:r>
          </a:p>
        </p:txBody>
      </p:sp>
    </p:spTree>
    <p:extLst>
      <p:ext uri="{BB962C8B-B14F-4D97-AF65-F5344CB8AC3E}">
        <p14:creationId xmlns:p14="http://schemas.microsoft.com/office/powerpoint/2010/main" val="35939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95476"/>
            <a:ext cx="8822266" cy="4962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8715694">
            <a:off x="1027204" y="4453467"/>
            <a:ext cx="231591" cy="6096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/>
          <p:cNvSpPr/>
          <p:nvPr/>
        </p:nvSpPr>
        <p:spPr>
          <a:xfrm rot="5400000">
            <a:off x="4066737" y="3956143"/>
            <a:ext cx="231591" cy="6096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0241" y="457200"/>
            <a:ext cx="66974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List all Categories and Subcategories for Cat1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Click to Subcategory Sub1Cat1</a:t>
            </a:r>
          </a:p>
        </p:txBody>
      </p:sp>
    </p:spTree>
    <p:extLst>
      <p:ext uri="{BB962C8B-B14F-4D97-AF65-F5344CB8AC3E}">
        <p14:creationId xmlns:p14="http://schemas.microsoft.com/office/powerpoint/2010/main" val="35939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81176"/>
            <a:ext cx="8602132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10800000">
            <a:off x="8153400" y="3057526"/>
            <a:ext cx="381000" cy="1143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90241" y="457200"/>
            <a:ext cx="788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Click to Create new product in subcategory Sub1Cat1</a:t>
            </a:r>
          </a:p>
        </p:txBody>
      </p:sp>
    </p:spTree>
    <p:extLst>
      <p:ext uri="{BB962C8B-B14F-4D97-AF65-F5344CB8AC3E}">
        <p14:creationId xmlns:p14="http://schemas.microsoft.com/office/powerpoint/2010/main" val="35939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19262"/>
            <a:ext cx="8788400" cy="494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16200000">
            <a:off x="2585038" y="5798857"/>
            <a:ext cx="228600" cy="5715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90241" y="457200"/>
            <a:ext cx="5387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Fill all fields and click Save product</a:t>
            </a:r>
          </a:p>
        </p:txBody>
      </p:sp>
    </p:spTree>
    <p:extLst>
      <p:ext uri="{BB962C8B-B14F-4D97-AF65-F5344CB8AC3E}">
        <p14:creationId xmlns:p14="http://schemas.microsoft.com/office/powerpoint/2010/main" val="35939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81188"/>
            <a:ext cx="8305800" cy="467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10800000">
            <a:off x="8388408" y="3374800"/>
            <a:ext cx="279400" cy="8382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1018" y="472886"/>
            <a:ext cx="847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Click to Edit the product from Product list in subcategory Sub1Cat1</a:t>
            </a:r>
          </a:p>
        </p:txBody>
      </p:sp>
    </p:spTree>
    <p:extLst>
      <p:ext uri="{BB962C8B-B14F-4D97-AF65-F5344CB8AC3E}">
        <p14:creationId xmlns:p14="http://schemas.microsoft.com/office/powerpoint/2010/main" val="35939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85925"/>
            <a:ext cx="8906934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own Arrow 3"/>
          <p:cNvSpPr/>
          <p:nvPr/>
        </p:nvSpPr>
        <p:spPr>
          <a:xfrm rot="5400000">
            <a:off x="3770404" y="2554196"/>
            <a:ext cx="231591" cy="6096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/>
          <p:cNvSpPr/>
          <p:nvPr/>
        </p:nvSpPr>
        <p:spPr>
          <a:xfrm rot="16200000">
            <a:off x="2381250" y="5798856"/>
            <a:ext cx="228600" cy="5715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0241" y="457200"/>
            <a:ext cx="5492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Change fields and click Save changes</a:t>
            </a:r>
          </a:p>
        </p:txBody>
      </p:sp>
    </p:spTree>
    <p:extLst>
      <p:ext uri="{BB962C8B-B14F-4D97-AF65-F5344CB8AC3E}">
        <p14:creationId xmlns:p14="http://schemas.microsoft.com/office/powerpoint/2010/main" val="35939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6" y="1752600"/>
            <a:ext cx="8961186" cy="504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10800000">
            <a:off x="4419600" y="3402650"/>
            <a:ext cx="279400" cy="8382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/>
          <p:cNvSpPr/>
          <p:nvPr/>
        </p:nvSpPr>
        <p:spPr>
          <a:xfrm rot="10800000">
            <a:off x="4876800" y="3402650"/>
            <a:ext cx="279400" cy="8382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0241" y="457200"/>
            <a:ext cx="7259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Fields Updated and </a:t>
            </a:r>
            <a:r>
              <a:rPr lang="en-US" sz="2800" dirty="0" err="1" smtClean="0">
                <a:solidFill>
                  <a:srgbClr val="0070C0"/>
                </a:solidFill>
              </a:rPr>
              <a:t>UpdatedBy</a:t>
            </a:r>
            <a:r>
              <a:rPr lang="en-US" sz="2800" dirty="0" smtClean="0">
                <a:solidFill>
                  <a:srgbClr val="0070C0"/>
                </a:solidFill>
              </a:rPr>
              <a:t> are now updated</a:t>
            </a:r>
          </a:p>
        </p:txBody>
      </p:sp>
    </p:spTree>
    <p:extLst>
      <p:ext uri="{BB962C8B-B14F-4D97-AF65-F5344CB8AC3E}">
        <p14:creationId xmlns:p14="http://schemas.microsoft.com/office/powerpoint/2010/main" val="35939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68" y="1600200"/>
            <a:ext cx="8906932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10800000">
            <a:off x="8305800" y="3686175"/>
            <a:ext cx="279400" cy="8382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/>
          <p:cNvSpPr/>
          <p:nvPr/>
        </p:nvSpPr>
        <p:spPr>
          <a:xfrm rot="16200000">
            <a:off x="704850" y="2952750"/>
            <a:ext cx="228600" cy="5715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0241" y="457200"/>
            <a:ext cx="3726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Click to delete a product</a:t>
            </a:r>
          </a:p>
        </p:txBody>
      </p:sp>
    </p:spTree>
    <p:extLst>
      <p:ext uri="{BB962C8B-B14F-4D97-AF65-F5344CB8AC3E}">
        <p14:creationId xmlns:p14="http://schemas.microsoft.com/office/powerpoint/2010/main" val="35939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184731"/>
            <a:ext cx="889133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70C0"/>
                </a:solidFill>
              </a:rPr>
              <a:t>Starting page: Login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70C0"/>
                </a:solidFill>
              </a:rPr>
              <a:t>Dashboard Page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70C0"/>
                </a:solidFill>
              </a:rPr>
              <a:t>Categories &amp; Subcategories Page </a:t>
            </a:r>
            <a:r>
              <a:rPr lang="en-US" sz="2400" dirty="0">
                <a:solidFill>
                  <a:srgbClr val="0070C0"/>
                </a:solidFill>
              </a:rPr>
              <a:t>(List, Edit, Delete Category + Create new </a:t>
            </a:r>
            <a:r>
              <a:rPr lang="en-US" sz="2400" dirty="0" smtClean="0">
                <a:solidFill>
                  <a:srgbClr val="0070C0"/>
                </a:solidFill>
              </a:rPr>
              <a:t>Subcategory</a:t>
            </a:r>
            <a:r>
              <a:rPr lang="en-US" sz="2400" dirty="0">
                <a:solidFill>
                  <a:srgbClr val="0070C0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Subcategory Page (List, New, Edit, Delete </a:t>
            </a:r>
            <a:r>
              <a:rPr lang="en-US" sz="2400" dirty="0" smtClean="0">
                <a:solidFill>
                  <a:srgbClr val="0070C0"/>
                </a:solidFill>
              </a:rPr>
              <a:t>Subcategory </a:t>
            </a:r>
            <a:r>
              <a:rPr lang="en-US" sz="2400" dirty="0">
                <a:solidFill>
                  <a:srgbClr val="0070C0"/>
                </a:solidFill>
              </a:rPr>
              <a:t>+ Create new Product)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Products List in every </a:t>
            </a:r>
            <a:r>
              <a:rPr lang="en-US" sz="2400" dirty="0" smtClean="0">
                <a:solidFill>
                  <a:srgbClr val="0070C0"/>
                </a:solidFill>
              </a:rPr>
              <a:t>Subcategory </a:t>
            </a:r>
            <a:r>
              <a:rPr lang="en-US" sz="2400" dirty="0">
                <a:solidFill>
                  <a:srgbClr val="0070C0"/>
                </a:solidFill>
              </a:rPr>
              <a:t>(Delete </a:t>
            </a:r>
            <a:r>
              <a:rPr lang="en-US" sz="2400" dirty="0" smtClean="0">
                <a:solidFill>
                  <a:srgbClr val="0070C0"/>
                </a:solidFill>
              </a:rPr>
              <a:t>selected </a:t>
            </a:r>
            <a:r>
              <a:rPr lang="en-US" sz="2400" dirty="0">
                <a:solidFill>
                  <a:srgbClr val="0070C0"/>
                </a:solidFill>
              </a:rPr>
              <a:t>product or </a:t>
            </a:r>
            <a:r>
              <a:rPr lang="en-US" sz="2400" dirty="0" smtClean="0">
                <a:solidFill>
                  <a:srgbClr val="0070C0"/>
                </a:solidFill>
              </a:rPr>
              <a:t>Bulk </a:t>
            </a:r>
            <a:r>
              <a:rPr lang="en-US" sz="2400" dirty="0">
                <a:solidFill>
                  <a:srgbClr val="0070C0"/>
                </a:solidFill>
              </a:rPr>
              <a:t>products from </a:t>
            </a:r>
            <a:r>
              <a:rPr lang="en-US" sz="2400" dirty="0" smtClean="0">
                <a:solidFill>
                  <a:srgbClr val="0070C0"/>
                </a:solidFill>
              </a:rPr>
              <a:t>Subcategory</a:t>
            </a:r>
            <a:r>
              <a:rPr lang="en-US" sz="2400" dirty="0">
                <a:solidFill>
                  <a:srgbClr val="0070C0"/>
                </a:solidFill>
              </a:rPr>
              <a:t>, Update </a:t>
            </a:r>
            <a:r>
              <a:rPr lang="en-US" sz="2400">
                <a:solidFill>
                  <a:srgbClr val="0070C0"/>
                </a:solidFill>
              </a:rPr>
              <a:t>products </a:t>
            </a:r>
            <a:r>
              <a:rPr lang="en-US" sz="2400" smtClean="0">
                <a:solidFill>
                  <a:srgbClr val="0070C0"/>
                </a:solidFill>
              </a:rPr>
              <a:t>list)</a:t>
            </a:r>
            <a:endParaRPr lang="en-US" sz="24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Product Page </a:t>
            </a:r>
            <a:r>
              <a:rPr lang="en-US" sz="2400" dirty="0" smtClean="0">
                <a:solidFill>
                  <a:srgbClr val="0070C0"/>
                </a:solidFill>
              </a:rPr>
              <a:t>(fill fields, Publish, Delete, Update fields is registered by Account name and date)</a:t>
            </a:r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Built on: .</a:t>
            </a:r>
            <a:r>
              <a:rPr lang="en-US" sz="2000" dirty="0">
                <a:solidFill>
                  <a:srgbClr val="FF0000"/>
                </a:solidFill>
              </a:rPr>
              <a:t>NET Platform </a:t>
            </a:r>
            <a:r>
              <a:rPr lang="en-US" sz="2000" dirty="0" smtClean="0">
                <a:solidFill>
                  <a:srgbClr val="FF0000"/>
                </a:solidFill>
              </a:rPr>
              <a:t>(ASP .NET Core MVC) in frontend and .NET Core and C# </a:t>
            </a:r>
            <a:r>
              <a:rPr lang="en-US" sz="2000" dirty="0">
                <a:solidFill>
                  <a:srgbClr val="FF0000"/>
                </a:solidFill>
              </a:rPr>
              <a:t>in backend, Entity Framework for SQL </a:t>
            </a:r>
            <a:r>
              <a:rPr lang="en-US" sz="2000" dirty="0" smtClean="0">
                <a:solidFill>
                  <a:srgbClr val="FF0000"/>
                </a:solidFill>
              </a:rPr>
              <a:t>database</a:t>
            </a:r>
            <a:endParaRPr lang="en-US" sz="20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Used:  </a:t>
            </a:r>
            <a:r>
              <a:rPr lang="en-US" sz="2000" dirty="0" smtClean="0">
                <a:solidFill>
                  <a:srgbClr val="FF0000"/>
                </a:solidFill>
              </a:rPr>
              <a:t>JQuery, Twitter Bootstrap, ASP.NET Identity (Identity Seeder), Browser </a:t>
            </a:r>
            <a:r>
              <a:rPr lang="en-US" sz="2000" dirty="0">
                <a:solidFill>
                  <a:srgbClr val="FF0000"/>
                </a:solidFill>
              </a:rPr>
              <a:t>support: </a:t>
            </a:r>
            <a:r>
              <a:rPr lang="en-US" sz="2000" dirty="0" smtClean="0">
                <a:solidFill>
                  <a:srgbClr val="FF0000"/>
                </a:solidFill>
              </a:rPr>
              <a:t>Google Chrome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7000" y="349716"/>
            <a:ext cx="8591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Production Information Management system</a:t>
            </a:r>
            <a:endParaRPr lang="en-US" sz="2400" i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248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44686"/>
            <a:ext cx="8610600" cy="484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0241" y="457200"/>
            <a:ext cx="3838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Confirm delete a product</a:t>
            </a:r>
          </a:p>
        </p:txBody>
      </p:sp>
    </p:spTree>
    <p:extLst>
      <p:ext uri="{BB962C8B-B14F-4D97-AF65-F5344CB8AC3E}">
        <p14:creationId xmlns:p14="http://schemas.microsoft.com/office/powerpoint/2010/main" val="35939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600200"/>
            <a:ext cx="9008533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5400000">
            <a:off x="570003" y="2630395"/>
            <a:ext cx="231591" cy="6096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0241" y="457200"/>
            <a:ext cx="2583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Click to link Cat1</a:t>
            </a:r>
          </a:p>
        </p:txBody>
      </p:sp>
    </p:spTree>
    <p:extLst>
      <p:ext uri="{BB962C8B-B14F-4D97-AF65-F5344CB8AC3E}">
        <p14:creationId xmlns:p14="http://schemas.microsoft.com/office/powerpoint/2010/main" val="35939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1714500"/>
            <a:ext cx="8788400" cy="494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4"/>
          <p:cNvSpPr/>
          <p:nvPr/>
        </p:nvSpPr>
        <p:spPr>
          <a:xfrm rot="5400000">
            <a:off x="1465377" y="4382996"/>
            <a:ext cx="231591" cy="6096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0241" y="457200"/>
            <a:ext cx="7122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Click to list all subcategories from category Cat1</a:t>
            </a:r>
          </a:p>
        </p:txBody>
      </p:sp>
    </p:spTree>
    <p:extLst>
      <p:ext uri="{BB962C8B-B14F-4D97-AF65-F5344CB8AC3E}">
        <p14:creationId xmlns:p14="http://schemas.microsoft.com/office/powerpoint/2010/main" val="35939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09751"/>
            <a:ext cx="8610600" cy="484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own Arrow 3"/>
          <p:cNvSpPr/>
          <p:nvPr/>
        </p:nvSpPr>
        <p:spPr>
          <a:xfrm rot="10800000">
            <a:off x="3733800" y="4648200"/>
            <a:ext cx="279400" cy="8382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0241" y="457200"/>
            <a:ext cx="650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Click to edit name of subcategory Sub2Cat1</a:t>
            </a:r>
          </a:p>
        </p:txBody>
      </p:sp>
    </p:spTree>
    <p:extLst>
      <p:ext uri="{BB962C8B-B14F-4D97-AF65-F5344CB8AC3E}">
        <p14:creationId xmlns:p14="http://schemas.microsoft.com/office/powerpoint/2010/main" val="35939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52650"/>
            <a:ext cx="822960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10800000">
            <a:off x="5350931" y="3962400"/>
            <a:ext cx="279400" cy="8382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90241" y="457200"/>
            <a:ext cx="7498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Change name of this subcategory in Sub2CatFlorin</a:t>
            </a:r>
          </a:p>
        </p:txBody>
      </p:sp>
    </p:spTree>
    <p:extLst>
      <p:ext uri="{BB962C8B-B14F-4D97-AF65-F5344CB8AC3E}">
        <p14:creationId xmlns:p14="http://schemas.microsoft.com/office/powerpoint/2010/main" val="35939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24000"/>
            <a:ext cx="89408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10800000">
            <a:off x="1752600" y="4419600"/>
            <a:ext cx="279400" cy="8382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0241" y="457200"/>
            <a:ext cx="7128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Visualize subcategory new name: Sub2CatFlorin</a:t>
            </a:r>
          </a:p>
        </p:txBody>
      </p:sp>
    </p:spTree>
    <p:extLst>
      <p:ext uri="{BB962C8B-B14F-4D97-AF65-F5344CB8AC3E}">
        <p14:creationId xmlns:p14="http://schemas.microsoft.com/office/powerpoint/2010/main" val="35939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8669866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5400000">
            <a:off x="1574800" y="2692400"/>
            <a:ext cx="279400" cy="8382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90241" y="457200"/>
            <a:ext cx="6846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Click back to Categories &amp; Subcategories page</a:t>
            </a:r>
          </a:p>
        </p:txBody>
      </p:sp>
    </p:spTree>
    <p:extLst>
      <p:ext uri="{BB962C8B-B14F-4D97-AF65-F5344CB8AC3E}">
        <p14:creationId xmlns:p14="http://schemas.microsoft.com/office/powerpoint/2010/main" val="35939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8458200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10800000">
            <a:off x="3352800" y="4038600"/>
            <a:ext cx="279400" cy="8382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90241" y="457200"/>
            <a:ext cx="7122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Click to list all subcategories from category Cat1</a:t>
            </a:r>
          </a:p>
        </p:txBody>
      </p:sp>
    </p:spTree>
    <p:extLst>
      <p:ext uri="{BB962C8B-B14F-4D97-AF65-F5344CB8AC3E}">
        <p14:creationId xmlns:p14="http://schemas.microsoft.com/office/powerpoint/2010/main" val="35939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8856132" cy="4981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10800000">
            <a:off x="4648200" y="4572000"/>
            <a:ext cx="279400" cy="8382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90241" y="457200"/>
            <a:ext cx="6218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Click to delete subcategory Sub2CatFlorin</a:t>
            </a:r>
          </a:p>
        </p:txBody>
      </p:sp>
    </p:spTree>
    <p:extLst>
      <p:ext uri="{BB962C8B-B14F-4D97-AF65-F5344CB8AC3E}">
        <p14:creationId xmlns:p14="http://schemas.microsoft.com/office/powerpoint/2010/main" val="35939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76400"/>
            <a:ext cx="8856134" cy="4981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10800000">
            <a:off x="5334000" y="3358620"/>
            <a:ext cx="279400" cy="8382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90241" y="457200"/>
            <a:ext cx="7428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Click to confirm </a:t>
            </a:r>
            <a:r>
              <a:rPr lang="en-US" sz="2800" dirty="0">
                <a:solidFill>
                  <a:srgbClr val="0070C0"/>
                </a:solidFill>
              </a:rPr>
              <a:t>delete subcategory </a:t>
            </a:r>
            <a:r>
              <a:rPr lang="en-US" sz="2800" dirty="0" smtClean="0">
                <a:solidFill>
                  <a:srgbClr val="0070C0"/>
                </a:solidFill>
              </a:rPr>
              <a:t>Sub2CatFlorin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9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8161866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0241" y="457200"/>
            <a:ext cx="4574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Starting page: Login – connect</a:t>
            </a:r>
          </a:p>
        </p:txBody>
      </p:sp>
      <p:sp>
        <p:nvSpPr>
          <p:cNvPr id="2" name="Rectangle 1"/>
          <p:cNvSpPr/>
          <p:nvPr/>
        </p:nvSpPr>
        <p:spPr>
          <a:xfrm>
            <a:off x="609600" y="1066800"/>
            <a:ext cx="3695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hlinkClick r:id="rId3"/>
              </a:rPr>
              <a:t>florin@example.com</a:t>
            </a:r>
            <a:r>
              <a:rPr lang="en-US" dirty="0">
                <a:solidFill>
                  <a:srgbClr val="0070C0"/>
                </a:solidFill>
              </a:rPr>
              <a:t>, pass: </a:t>
            </a:r>
            <a:r>
              <a:rPr lang="en-US" dirty="0" err="1">
                <a:solidFill>
                  <a:srgbClr val="FF0000"/>
                </a:solidFill>
              </a:rPr>
              <a:t>buggeroff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248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2600"/>
            <a:ext cx="88392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5400000">
            <a:off x="1498600" y="2616200"/>
            <a:ext cx="279400" cy="8382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" y="533400"/>
            <a:ext cx="6846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Click back to Categories &amp; Subcategories page</a:t>
            </a:r>
          </a:p>
        </p:txBody>
      </p:sp>
    </p:spTree>
    <p:extLst>
      <p:ext uri="{BB962C8B-B14F-4D97-AF65-F5344CB8AC3E}">
        <p14:creationId xmlns:p14="http://schemas.microsoft.com/office/powerpoint/2010/main" val="35939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76400"/>
            <a:ext cx="89408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10800000">
            <a:off x="6477000" y="4038600"/>
            <a:ext cx="279400" cy="8382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90241" y="457200"/>
            <a:ext cx="4324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Click to delete category Cat2</a:t>
            </a:r>
          </a:p>
        </p:txBody>
      </p:sp>
    </p:spTree>
    <p:extLst>
      <p:ext uri="{BB962C8B-B14F-4D97-AF65-F5344CB8AC3E}">
        <p14:creationId xmlns:p14="http://schemas.microsoft.com/office/powerpoint/2010/main" val="35939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05000"/>
            <a:ext cx="8568266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10800000">
            <a:off x="5410200" y="3485092"/>
            <a:ext cx="279400" cy="8382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90241" y="457200"/>
            <a:ext cx="4436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Confirm delete category Cat2</a:t>
            </a:r>
          </a:p>
        </p:txBody>
      </p:sp>
    </p:spTree>
    <p:extLst>
      <p:ext uri="{BB962C8B-B14F-4D97-AF65-F5344CB8AC3E}">
        <p14:creationId xmlns:p14="http://schemas.microsoft.com/office/powerpoint/2010/main" val="35939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7" y="1769533"/>
            <a:ext cx="8906934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10800000">
            <a:off x="838200" y="4495800"/>
            <a:ext cx="279400" cy="8382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/>
          <p:cNvSpPr/>
          <p:nvPr/>
        </p:nvSpPr>
        <p:spPr>
          <a:xfrm rot="10800000">
            <a:off x="8661401" y="2971800"/>
            <a:ext cx="279400" cy="8382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0241" y="457200"/>
            <a:ext cx="5803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Click to Logout. User has 2 possibilities</a:t>
            </a:r>
          </a:p>
        </p:txBody>
      </p:sp>
    </p:spTree>
    <p:extLst>
      <p:ext uri="{BB962C8B-B14F-4D97-AF65-F5344CB8AC3E}">
        <p14:creationId xmlns:p14="http://schemas.microsoft.com/office/powerpoint/2010/main" val="349829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828800"/>
            <a:ext cx="89408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10800000">
            <a:off x="5410200" y="3505200"/>
            <a:ext cx="279400" cy="8382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90241" y="457200"/>
            <a:ext cx="2440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Confirm Logout</a:t>
            </a:r>
          </a:p>
        </p:txBody>
      </p:sp>
    </p:spTree>
    <p:extLst>
      <p:ext uri="{BB962C8B-B14F-4D97-AF65-F5344CB8AC3E}">
        <p14:creationId xmlns:p14="http://schemas.microsoft.com/office/powerpoint/2010/main" val="349829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6" y="1600200"/>
            <a:ext cx="9059334" cy="50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62400" y="533400"/>
            <a:ext cx="1409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349829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812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10800000">
            <a:off x="1447800" y="3543300"/>
            <a:ext cx="381000" cy="1143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90241" y="457200"/>
            <a:ext cx="5973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Click on Categories &amp; Subcategories link</a:t>
            </a:r>
          </a:p>
        </p:txBody>
      </p:sp>
    </p:spTree>
    <p:extLst>
      <p:ext uri="{BB962C8B-B14F-4D97-AF65-F5344CB8AC3E}">
        <p14:creationId xmlns:p14="http://schemas.microsoft.com/office/powerpoint/2010/main" val="152624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8754534" cy="492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own Arrow 1"/>
          <p:cNvSpPr/>
          <p:nvPr/>
        </p:nvSpPr>
        <p:spPr>
          <a:xfrm rot="10800000">
            <a:off x="8153400" y="3200400"/>
            <a:ext cx="381000" cy="1143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90241" y="457200"/>
            <a:ext cx="31502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All categories page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Add a New Category</a:t>
            </a:r>
          </a:p>
        </p:txBody>
      </p:sp>
    </p:spTree>
    <p:extLst>
      <p:ext uri="{BB962C8B-B14F-4D97-AF65-F5344CB8AC3E}">
        <p14:creationId xmlns:p14="http://schemas.microsoft.com/office/powerpoint/2010/main" val="152624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81214"/>
            <a:ext cx="7924800" cy="4457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0241" y="457200"/>
            <a:ext cx="4484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Confirm New Category – Cat1</a:t>
            </a:r>
          </a:p>
        </p:txBody>
      </p:sp>
    </p:spTree>
    <p:extLst>
      <p:ext uri="{BB962C8B-B14F-4D97-AF65-F5344CB8AC3E}">
        <p14:creationId xmlns:p14="http://schemas.microsoft.com/office/powerpoint/2010/main" val="35939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8483600" cy="4772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0241" y="457200"/>
            <a:ext cx="8550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Return to List </a:t>
            </a:r>
            <a:r>
              <a:rPr lang="en-US" sz="2800" dirty="0">
                <a:solidFill>
                  <a:srgbClr val="0070C0"/>
                </a:solidFill>
              </a:rPr>
              <a:t>Category and Click on New Category </a:t>
            </a:r>
            <a:r>
              <a:rPr lang="en-US" sz="2800" dirty="0" smtClean="0">
                <a:solidFill>
                  <a:srgbClr val="0070C0"/>
                </a:solidFill>
              </a:rPr>
              <a:t>button </a:t>
            </a:r>
          </a:p>
        </p:txBody>
      </p:sp>
    </p:spTree>
    <p:extLst>
      <p:ext uri="{BB962C8B-B14F-4D97-AF65-F5344CB8AC3E}">
        <p14:creationId xmlns:p14="http://schemas.microsoft.com/office/powerpoint/2010/main" val="35939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9725"/>
            <a:ext cx="8382000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0241" y="457200"/>
            <a:ext cx="4484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Confirm New Category – Cat2</a:t>
            </a:r>
          </a:p>
        </p:txBody>
      </p:sp>
    </p:spTree>
    <p:extLst>
      <p:ext uri="{BB962C8B-B14F-4D97-AF65-F5344CB8AC3E}">
        <p14:creationId xmlns:p14="http://schemas.microsoft.com/office/powerpoint/2010/main" val="35939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2600"/>
            <a:ext cx="8652934" cy="4867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10800000">
            <a:off x="8077200" y="3733800"/>
            <a:ext cx="381000" cy="1143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90241" y="457200"/>
            <a:ext cx="7717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List </a:t>
            </a:r>
            <a:r>
              <a:rPr lang="en-US" sz="2800" dirty="0">
                <a:solidFill>
                  <a:srgbClr val="0070C0"/>
                </a:solidFill>
              </a:rPr>
              <a:t>Category and Click on New </a:t>
            </a:r>
            <a:r>
              <a:rPr lang="en-US" sz="2800" dirty="0" smtClean="0">
                <a:solidFill>
                  <a:srgbClr val="0070C0"/>
                </a:solidFill>
              </a:rPr>
              <a:t>Subcategory button </a:t>
            </a:r>
          </a:p>
        </p:txBody>
      </p:sp>
    </p:spTree>
    <p:extLst>
      <p:ext uri="{BB962C8B-B14F-4D97-AF65-F5344CB8AC3E}">
        <p14:creationId xmlns:p14="http://schemas.microsoft.com/office/powerpoint/2010/main" val="35939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355</Words>
  <Application>Microsoft Office PowerPoint</Application>
  <PresentationFormat>On-screen Show (4:3)</PresentationFormat>
  <Paragraphs>49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Mihaela</dc:creator>
  <cp:lastModifiedBy>Windows User</cp:lastModifiedBy>
  <cp:revision>25</cp:revision>
  <dcterms:created xsi:type="dcterms:W3CDTF">2006-08-16T00:00:00Z</dcterms:created>
  <dcterms:modified xsi:type="dcterms:W3CDTF">2020-11-10T23:28:13Z</dcterms:modified>
</cp:coreProperties>
</file>